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2790" r:id="rId4"/>
    <p:sldId id="2147482797" r:id="rId5"/>
    <p:sldId id="2147482791" r:id="rId6"/>
    <p:sldId id="2147482792" r:id="rId7"/>
    <p:sldId id="2147482794" r:id="rId8"/>
    <p:sldId id="2147482793" r:id="rId9"/>
    <p:sldId id="2147482798" r:id="rId10"/>
    <p:sldId id="2147482796" r:id="rId11"/>
    <p:sldId id="214748279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Segoe Sans Text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5" autoAdjust="0"/>
    <p:restoredTop sz="85044" autoAdjust="0"/>
  </p:normalViewPr>
  <p:slideViewPr>
    <p:cSldViewPr snapToGrid="0">
      <p:cViewPr varScale="1">
        <p:scale>
          <a:sx n="82" d="100"/>
          <a:sy n="82" d="100"/>
        </p:scale>
        <p:origin x="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11/12/2024 11:34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11/12/2024 11:34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/integrations-on-dotnet-aspire-for-aws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F851-CDA2-4350-88BF-A9FB2D0D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882802"/>
            <a:ext cx="9360173" cy="3847207"/>
          </a:xfrm>
        </p:spPr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var(--title-font-family)"/>
              </a:rPr>
              <a:t>Building .NET Applications Across Clouds with .NET 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E2297-33AB-4949-BE64-89C32135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941796"/>
          </a:xfrm>
        </p:spPr>
        <p:txBody>
          <a:bodyPr/>
          <a:lstStyle/>
          <a:p>
            <a:r>
              <a:rPr lang="en-US" dirty="0"/>
              <a:t>Norm Johanson</a:t>
            </a:r>
          </a:p>
          <a:p>
            <a:r>
              <a:rPr lang="en-US" dirty="0"/>
              <a:t>Principal Engineer at AWS</a:t>
            </a:r>
          </a:p>
          <a:p>
            <a:r>
              <a:rPr lang="en-US" dirty="0"/>
              <a:t>@socketnorm (X / Twitter)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8E3E69E-C55F-4A4E-A001-4C7BB708663B}"/>
              </a:ext>
            </a:extLst>
          </p:cNvPr>
          <p:cNvSpPr txBox="1">
            <a:spLocks/>
          </p:cNvSpPr>
          <p:nvPr/>
        </p:nvSpPr>
        <p:spPr>
          <a:xfrm>
            <a:off x="582612" y="5504300"/>
            <a:ext cx="5430837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Scott Hunter</a:t>
            </a:r>
          </a:p>
          <a:p>
            <a:r>
              <a:rPr lang="en-US" dirty="0"/>
              <a:t>VP at Microsoft</a:t>
            </a:r>
          </a:p>
          <a:p>
            <a:r>
              <a:rPr lang="en-US" dirty="0"/>
              <a:t>@coolcsh (X / Twitter)</a:t>
            </a:r>
          </a:p>
        </p:txBody>
      </p:sp>
    </p:spTree>
    <p:extLst>
      <p:ext uri="{BB962C8B-B14F-4D97-AF65-F5344CB8AC3E}">
        <p14:creationId xmlns:p14="http://schemas.microsoft.com/office/powerpoint/2010/main" val="22695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4A43-A80A-4B22-B9CE-A10D623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support for Aspire?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78C2-3230-4754-A85C-5B79B4E18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Focusing on the dev inner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49D1-6D3C-4757-9B6A-87CB5F1D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2526543"/>
            <a:ext cx="3573130" cy="1264962"/>
          </a:xfrm>
        </p:spPr>
        <p:txBody>
          <a:bodyPr/>
          <a:lstStyle/>
          <a:p>
            <a:r>
              <a:rPr lang="en-US" dirty="0"/>
              <a:t>Provisioning AWS Application Resources</a:t>
            </a:r>
          </a:p>
          <a:p>
            <a:r>
              <a:rPr lang="en-US" dirty="0"/>
              <a:t>Integrated into the Aspire </a:t>
            </a:r>
            <a:r>
              <a:rPr lang="en-US" dirty="0" err="1"/>
              <a:t>AppHost</a:t>
            </a:r>
            <a:r>
              <a:rPr lang="en-US" dirty="0"/>
              <a:t> startup</a:t>
            </a:r>
          </a:p>
          <a:p>
            <a:r>
              <a:rPr lang="en-US" dirty="0"/>
              <a:t>NuGet Package </a:t>
            </a:r>
            <a:r>
              <a:rPr lang="en-US" dirty="0" err="1"/>
              <a:t>Aspire.Hosting.AWS</a:t>
            </a:r>
            <a:endParaRPr lang="en-US" dirty="0"/>
          </a:p>
          <a:p>
            <a:r>
              <a:rPr lang="en-US" dirty="0"/>
              <a:t>Resources are provisioned with AWS CloudFormation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7ECCCC8-A7B5-4906-82FB-A0C1820C12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77" b="2277"/>
          <a:stretch/>
        </p:blipFill>
        <p:spPr/>
      </p:pic>
    </p:spTree>
    <p:extLst>
      <p:ext uri="{BB962C8B-B14F-4D97-AF65-F5344CB8AC3E}">
        <p14:creationId xmlns:p14="http://schemas.microsoft.com/office/powerpoint/2010/main" val="5388077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4A43-A80A-4B22-B9CE-A10D623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CloudFormation?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78C2-3230-4754-A85C-5B79B4E18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830997"/>
          </a:xfrm>
        </p:spPr>
        <p:txBody>
          <a:bodyPr/>
          <a:lstStyle/>
          <a:p>
            <a:r>
              <a:rPr lang="en-US" dirty="0"/>
              <a:t>AWS's Aspire support uses AWS CloudFormation for provisioning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49D1-6D3C-4757-9B6A-87CB5F1D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2526543"/>
            <a:ext cx="3573130" cy="1335750"/>
          </a:xfrm>
        </p:spPr>
        <p:txBody>
          <a:bodyPr/>
          <a:lstStyle/>
          <a:p>
            <a:r>
              <a:rPr lang="en-US" dirty="0"/>
              <a:t>A CloudFormation Stack is the container for provisioned resources</a:t>
            </a:r>
          </a:p>
          <a:p>
            <a:r>
              <a:rPr lang="en-US" dirty="0"/>
              <a:t>Resources are create, updated and deleted as a single unit.</a:t>
            </a:r>
          </a:p>
          <a:p>
            <a:r>
              <a:rPr lang="en-US" dirty="0"/>
              <a:t>Resources are defined in a JSON/YAML template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BE5E787-B21D-4D78-92DB-7481761CA5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663" b="663"/>
          <a:stretch/>
        </p:blipFill>
        <p:spPr/>
      </p:pic>
    </p:spTree>
    <p:extLst>
      <p:ext uri="{BB962C8B-B14F-4D97-AF65-F5344CB8AC3E}">
        <p14:creationId xmlns:p14="http://schemas.microsoft.com/office/powerpoint/2010/main" val="12604539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3997-354A-4610-8F35-F76402B1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CloudFormation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EED1F7-5429-4C7B-981C-9761EE4B48E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t="63" b="63"/>
          <a:stretch/>
        </p:blipFill>
        <p:spPr/>
      </p:pic>
    </p:spTree>
    <p:extLst>
      <p:ext uri="{BB962C8B-B14F-4D97-AF65-F5344CB8AC3E}">
        <p14:creationId xmlns:p14="http://schemas.microsoft.com/office/powerpoint/2010/main" val="9331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4A43-A80A-4B22-B9CE-A10D623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 Cloud Development Kit (CDK)?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78C2-3230-4754-A85C-5B79B4E18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830997"/>
          </a:xfrm>
        </p:spPr>
        <p:txBody>
          <a:bodyPr/>
          <a:lstStyle/>
          <a:p>
            <a:r>
              <a:rPr lang="en-US" dirty="0"/>
              <a:t>Programmatic abstraction on top of CloudFormation’s declarative provisioning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49D1-6D3C-4757-9B6A-87CB5F1D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2526543"/>
            <a:ext cx="3573130" cy="966418"/>
          </a:xfrm>
        </p:spPr>
        <p:txBody>
          <a:bodyPr/>
          <a:lstStyle/>
          <a:p>
            <a:r>
              <a:rPr lang="en-US" dirty="0"/>
              <a:t>Define your resources in code</a:t>
            </a:r>
          </a:p>
          <a:p>
            <a:r>
              <a:rPr lang="en-US" dirty="0"/>
              <a:t>Code generates a CloudFormation template</a:t>
            </a:r>
          </a:p>
          <a:p>
            <a:r>
              <a:rPr lang="en-US" dirty="0"/>
              <a:t>Resources are provisioned using CloudFormation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8A2C51B-D0F6-4002-9242-C58BF6549E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185" b="12185"/>
          <a:stretch/>
        </p:blipFill>
        <p:spPr/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88791E-5761-41A7-AAB3-FAD135ED92EE}"/>
              </a:ext>
            </a:extLst>
          </p:cNvPr>
          <p:cNvSpPr txBox="1">
            <a:spLocks/>
          </p:cNvSpPr>
          <p:nvPr/>
        </p:nvSpPr>
        <p:spPr>
          <a:xfrm>
            <a:off x="570677" y="3902572"/>
            <a:ext cx="357313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CDK’s Node.js dependency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E152A56-1D94-4A66-B825-F7E8A48CD936}"/>
              </a:ext>
            </a:extLst>
          </p:cNvPr>
          <p:cNvSpPr txBox="1">
            <a:spLocks/>
          </p:cNvSpPr>
          <p:nvPr/>
        </p:nvSpPr>
        <p:spPr>
          <a:xfrm>
            <a:off x="570677" y="4347577"/>
            <a:ext cx="3573130" cy="48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8575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Requires Node.js to be installed </a:t>
            </a:r>
          </a:p>
          <a:p>
            <a:r>
              <a:rPr lang="en-US" dirty="0"/>
              <a:t>Node.js usage is transparent to Aspire users</a:t>
            </a:r>
          </a:p>
        </p:txBody>
      </p:sp>
    </p:spTree>
    <p:extLst>
      <p:ext uri="{BB962C8B-B14F-4D97-AF65-F5344CB8AC3E}">
        <p14:creationId xmlns:p14="http://schemas.microsoft.com/office/powerpoint/2010/main" val="17945958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3997-354A-4610-8F35-F76402B1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CDK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AEE4B7B-27A4-433D-A74F-1175B485023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t="63" b="63"/>
          <a:stretch/>
        </p:blipFill>
        <p:spPr/>
      </p:pic>
    </p:spTree>
    <p:extLst>
      <p:ext uri="{BB962C8B-B14F-4D97-AF65-F5344CB8AC3E}">
        <p14:creationId xmlns:p14="http://schemas.microsoft.com/office/powerpoint/2010/main" val="143437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4A43-A80A-4B22-B9CE-A10D623A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and .NET 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078C2-3230-4754-A85C-5B79B4E186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830997"/>
          </a:xfrm>
        </p:spPr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lets you see what your application is doing under the covers.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49D1-6D3C-4757-9B6A-87CB5F1D6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2526543"/>
            <a:ext cx="3573130" cy="1335750"/>
          </a:xfrm>
        </p:spPr>
        <p:txBody>
          <a:bodyPr/>
          <a:lstStyle/>
          <a:p>
            <a:r>
              <a:rPr lang="en-US" dirty="0"/>
              <a:t>Aspire Dashboard shows Traces and Metrics</a:t>
            </a:r>
          </a:p>
          <a:p>
            <a:r>
              <a:rPr lang="en-US" dirty="0"/>
              <a:t>Instrument AWS SDK with </a:t>
            </a:r>
            <a:r>
              <a:rPr lang="en-US" dirty="0" err="1"/>
              <a:t>OpenTelemetry.Instrumentation.AWS</a:t>
            </a:r>
            <a:r>
              <a:rPr lang="en-US" dirty="0"/>
              <a:t> NuGet package</a:t>
            </a:r>
          </a:p>
          <a:p>
            <a:r>
              <a:rPr lang="en-US" dirty="0"/>
              <a:t>See what AWS calls your application is making.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5CF0AF1-AAF5-4478-8E95-96DA7E0882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996" b="2996"/>
          <a:stretch/>
        </p:blipFill>
        <p:spPr/>
      </p:pic>
    </p:spTree>
    <p:extLst>
      <p:ext uri="{BB962C8B-B14F-4D97-AF65-F5344CB8AC3E}">
        <p14:creationId xmlns:p14="http://schemas.microsoft.com/office/powerpoint/2010/main" val="40071630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564C-EAB3-425C-85BB-C54E70D6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072C35-F934-4DE0-A435-D3CD04861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1397"/>
            <a:ext cx="10011426" cy="33239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Aspire.Hosting.AWS</a:t>
            </a:r>
            <a:r>
              <a:rPr lang="en-US" sz="2000" dirty="0"/>
              <a:t> NuGet package 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Applications resource can be provisioning either declarative of programmatic using AWS CloudFormation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Love to hear feedback: </a:t>
            </a:r>
            <a:r>
              <a:rPr lang="en-US" sz="2000" dirty="0">
                <a:hlinkClick r:id="rId2"/>
              </a:rPr>
              <a:t>https://github.com/aws/integrations-on-dotnet-aspire-for-aws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 AWS </a:t>
            </a:r>
            <a:r>
              <a:rPr lang="en-US" sz="2000" dirty="0" err="1"/>
              <a:t>OpenTelemetry</a:t>
            </a:r>
            <a:r>
              <a:rPr lang="en-US" sz="2000" dirty="0"/>
              <a:t> support using the </a:t>
            </a:r>
            <a:r>
              <a:rPr lang="en-US" sz="2000" dirty="0" err="1"/>
              <a:t>OpenTelemetry.Instrumentation.AWS</a:t>
            </a:r>
            <a:r>
              <a:rPr lang="en-US" sz="2000" dirty="0"/>
              <a:t> package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Thank you to the .NET Team for their partnership</a:t>
            </a:r>
          </a:p>
        </p:txBody>
      </p:sp>
    </p:spTree>
    <p:extLst>
      <p:ext uri="{BB962C8B-B14F-4D97-AF65-F5344CB8AC3E}">
        <p14:creationId xmlns:p14="http://schemas.microsoft.com/office/powerpoint/2010/main" val="22416905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375C-2604-48D9-8E8B-C0394792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13563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279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Segoe Sans Text</vt:lpstr>
      <vt:lpstr>Calibri</vt:lpstr>
      <vt:lpstr>Wingdings</vt:lpstr>
      <vt:lpstr>Arial</vt:lpstr>
      <vt:lpstr>Open Sans</vt:lpstr>
      <vt:lpstr>var(--title-font-family)</vt:lpstr>
      <vt:lpstr>Segoe UI</vt:lpstr>
      <vt:lpstr>Azure 2023 Template</vt:lpstr>
      <vt:lpstr>Building .NET Applications Across Clouds with .NET Aspire</vt:lpstr>
      <vt:lpstr>What is AWS support for Aspire?</vt:lpstr>
      <vt:lpstr>What is AWS CloudFormation?</vt:lpstr>
      <vt:lpstr>Demo: CloudFormation</vt:lpstr>
      <vt:lpstr>What is AWS Cloud Development Kit (CDK)?</vt:lpstr>
      <vt:lpstr>Demo: CDK</vt:lpstr>
      <vt:lpstr>OpenTelemetry and .NET Aspire</vt:lpstr>
      <vt:lpstr>Wrap up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2024-11-14T19:26:43Z</dcterms:modified>
  <cp:category/>
</cp:coreProperties>
</file>